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62" r:id="rId4"/>
    <p:sldId id="257" r:id="rId5"/>
    <p:sldId id="263" r:id="rId6"/>
    <p:sldId id="258" r:id="rId7"/>
    <p:sldId id="264" r:id="rId8"/>
    <p:sldId id="259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10"/>
    <p:restoredTop sz="94694"/>
  </p:normalViewPr>
  <p:slideViewPr>
    <p:cSldViewPr snapToGrid="0">
      <p:cViewPr varScale="1">
        <p:scale>
          <a:sx n="121" d="100"/>
          <a:sy n="121" d="100"/>
        </p:scale>
        <p:origin x="1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478D-1368-6D14-0B5E-3340C02E6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61B70-C2FD-B5A6-FC55-AF57361B2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DC92D-DF2D-D341-7172-8F4F59E21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30F6-7764-8E4C-AFC4-41801389CC8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ADB94-26C7-6232-CEE3-8B1427543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66DA8-E70D-0A99-4179-FB2B6AAE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D136-E4D3-354D-B458-D701E9488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66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C63B-062D-858D-A551-71B6F21B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B67AF-0C38-3F33-5F80-FE3CDF1C2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35812-DC80-637F-9B18-715F00FA8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30F6-7764-8E4C-AFC4-41801389CC8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23B24-0736-4492-26CC-83622AABD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54FD9-7A53-5377-1A05-3AB741F5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D136-E4D3-354D-B458-D701E9488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7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EC91E3-1807-B7BE-6DD8-5B3CC182BD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EB62C-2C7F-EEF7-6C12-1389953B4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10A7F-F486-99CE-2F6A-7900CE97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30F6-7764-8E4C-AFC4-41801389CC8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1089D-99E9-E843-A134-38299748F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2BB47-ABD6-E80A-B648-88E1A2D2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D136-E4D3-354D-B458-D701E9488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4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8C4A-A9B7-2259-848E-370737B1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73FD6-67D5-500D-108F-CDD130F9E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C22B-4315-D271-1C72-B453F7CC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30F6-7764-8E4C-AFC4-41801389CC8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59295-4E3A-971A-3B74-2F0284C56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6D727-737E-88AC-A14F-27B97D2C5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D136-E4D3-354D-B458-D701E9488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3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F93C-99EB-FA6B-78D2-14DBA01D2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0A0EC-723F-131C-17C4-CEA126026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CE520-17CB-BE2F-7471-3E9D13C74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30F6-7764-8E4C-AFC4-41801389CC8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6FADD-E33D-D7A1-5AAA-63715C9F6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2F305-958D-5A2E-D6CE-2D1219DB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D136-E4D3-354D-B458-D701E9488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57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6515-37E2-C9DC-8E42-3AD3F077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5650-6A38-CE3B-D54F-D18674859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83D37-22CE-15DE-DAAD-EC4B82E2E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E577A-50F0-0D11-1DBC-9AA4A8CD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30F6-7764-8E4C-AFC4-41801389CC8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62BD1-E3B3-3318-0199-B08CFFCF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64526-BB6C-AA60-004D-EC4687B3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D136-E4D3-354D-B458-D701E9488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22823-5A7D-93F7-212D-10926767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798F7-B488-C540-B2E5-1E12B2040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64D14-B645-1CA2-90B0-8A7AE9D23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67EDB7-AB05-21E8-1F8E-4D715C752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545588-CA26-D51C-3A57-807B61807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B1B49-EC0E-AFBE-AEE6-E30E2752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30F6-7764-8E4C-AFC4-41801389CC8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586E6F-BD9C-9883-2CA0-09121359E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AA344E-73D6-5936-B71D-682DF87D9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D136-E4D3-354D-B458-D701E9488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04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FAA1D-76A6-ADC8-297F-83DB2B2D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7EBE-703B-1031-C4FE-E3D9AE01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30F6-7764-8E4C-AFC4-41801389CC8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25963-45CB-0E29-960A-52C07409C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CE4BD-619D-C53C-C98F-529D1C62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D136-E4D3-354D-B458-D701E9488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90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1F0E10-68FC-1AB9-E3CC-A1F9D4D16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30F6-7764-8E4C-AFC4-41801389CC8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95AD3A-04C0-F969-6D6D-6C583C20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4D679-2B76-AE31-B56D-372C350F0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D136-E4D3-354D-B458-D701E9488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98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1BCB-07F7-8821-F267-94537586F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5D456-B42C-04B2-6F5E-D23C1E7FD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7FCAA3-BAFB-0A14-D8C5-CBED556B5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65BAC-BF2D-36DD-2819-325FC9F7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30F6-7764-8E4C-AFC4-41801389CC8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7451A-8F1A-2E7D-1964-A1A5635A6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04673-AC23-75F7-2791-3AA8F05C4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D136-E4D3-354D-B458-D701E9488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01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17152-5A17-4661-3E32-BC99A3C0C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CDACE6-5E6B-385D-FF0F-D2F9AFDCD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9E568-6396-F7AD-814E-AAFE36AF9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4AC42-FE35-6D71-8734-B4D0BDE4C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30F6-7764-8E4C-AFC4-41801389CC8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7C48A-35CB-DE9E-1CC6-2AC96BD82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3B826-CAC3-B9F9-79DA-25091813A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D136-E4D3-354D-B458-D701E9488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96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0B2035-4AC8-5D39-7300-D1454C5A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07EE7-ED88-1AB9-D75D-635F3C8DC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08E00-AC64-9C20-C270-680CEB717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C30F6-7764-8E4C-AFC4-41801389CC8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2FB8B-BFE8-9746-B11A-E4E68547E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99668-CA1E-790B-FA33-8BD2AF7AE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8D136-E4D3-354D-B458-D701E9488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55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low temperature storage cost&#10;&#10;Description automatically generated">
            <a:extLst>
              <a:ext uri="{FF2B5EF4-FFF2-40B4-BE49-F238E27FC236}">
                <a16:creationId xmlns:a16="http://schemas.microsoft.com/office/drawing/2014/main" id="{FEF29352-2175-763E-93E6-EB71F0126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11" y="1533748"/>
            <a:ext cx="3998702" cy="3566812"/>
          </a:xfrm>
          <a:prstGeom prst="rect">
            <a:avLst/>
          </a:prstGeom>
        </p:spPr>
      </p:pic>
      <p:pic>
        <p:nvPicPr>
          <p:cNvPr id="5" name="Picture 4" descr="A graph of a low temperature storage cost&#10;&#10;Description automatically generated">
            <a:extLst>
              <a:ext uri="{FF2B5EF4-FFF2-40B4-BE49-F238E27FC236}">
                <a16:creationId xmlns:a16="http://schemas.microsoft.com/office/drawing/2014/main" id="{EA962FC2-B989-63EC-EA8E-5DDD335E3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016" y="1566184"/>
            <a:ext cx="3925973" cy="3501939"/>
          </a:xfrm>
          <a:prstGeom prst="rect">
            <a:avLst/>
          </a:prstGeom>
        </p:spPr>
      </p:pic>
      <p:pic>
        <p:nvPicPr>
          <p:cNvPr id="7" name="Picture 6" descr="A graph of a low temperature storage cost&#10;&#10;Description automatically generated">
            <a:extLst>
              <a:ext uri="{FF2B5EF4-FFF2-40B4-BE49-F238E27FC236}">
                <a16:creationId xmlns:a16="http://schemas.microsoft.com/office/drawing/2014/main" id="{A803E81B-E576-E138-1A23-69D1AE5E2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989" y="1566184"/>
            <a:ext cx="3998702" cy="35668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4C75F7-F42E-4016-ED74-51CF971345EF}"/>
              </a:ext>
            </a:extLst>
          </p:cNvPr>
          <p:cNvSpPr txBox="1"/>
          <p:nvPr/>
        </p:nvSpPr>
        <p:spPr>
          <a:xfrm>
            <a:off x="262890" y="228600"/>
            <a:ext cx="56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Changing Low-Temperature Storage Cost</a:t>
            </a:r>
          </a:p>
        </p:txBody>
      </p:sp>
      <p:pic>
        <p:nvPicPr>
          <p:cNvPr id="9" name="Picture 8" descr="A graph of a low temperature storage cost&#10;&#10;Description automatically generated">
            <a:extLst>
              <a:ext uri="{FF2B5EF4-FFF2-40B4-BE49-F238E27FC236}">
                <a16:creationId xmlns:a16="http://schemas.microsoft.com/office/drawing/2014/main" id="{B5CF4DC3-FB42-5632-C404-00F9C1454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77" y="1533748"/>
            <a:ext cx="3998702" cy="35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53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sales report&#10;&#10;Description automatically generated with medium confidence">
            <a:extLst>
              <a:ext uri="{FF2B5EF4-FFF2-40B4-BE49-F238E27FC236}">
                <a16:creationId xmlns:a16="http://schemas.microsoft.com/office/drawing/2014/main" id="{02CF9140-7B01-398B-DE24-2D47E038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3" y="1383030"/>
            <a:ext cx="4017364" cy="3583459"/>
          </a:xfrm>
          <a:prstGeom prst="rect">
            <a:avLst/>
          </a:prstGeom>
        </p:spPr>
      </p:pic>
      <p:pic>
        <p:nvPicPr>
          <p:cNvPr id="5" name="Picture 4" descr="A graph of sales and electricity&#10;&#10;Description automatically generated with medium confidence">
            <a:extLst>
              <a:ext uri="{FF2B5EF4-FFF2-40B4-BE49-F238E27FC236}">
                <a16:creationId xmlns:a16="http://schemas.microsoft.com/office/drawing/2014/main" id="{FA0F9691-CDEA-0DEF-6F92-317E258A0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320" y="1383030"/>
            <a:ext cx="4017365" cy="3583459"/>
          </a:xfrm>
          <a:prstGeom prst="rect">
            <a:avLst/>
          </a:prstGeom>
        </p:spPr>
      </p:pic>
      <p:pic>
        <p:nvPicPr>
          <p:cNvPr id="7" name="Picture 6" descr="A graph of a sales report&#10;&#10;Description automatically generated with medium confidence">
            <a:extLst>
              <a:ext uri="{FF2B5EF4-FFF2-40B4-BE49-F238E27FC236}">
                <a16:creationId xmlns:a16="http://schemas.microsoft.com/office/drawing/2014/main" id="{B3B1383E-1D18-73C3-3A8D-A5B2B79C3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683" y="1383030"/>
            <a:ext cx="4017364" cy="35834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94D1E0-1AEB-DDFA-9EA7-84FA7DC5D48D}"/>
              </a:ext>
            </a:extLst>
          </p:cNvPr>
          <p:cNvSpPr txBox="1"/>
          <p:nvPr/>
        </p:nvSpPr>
        <p:spPr>
          <a:xfrm>
            <a:off x="69953" y="148590"/>
            <a:ext cx="56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Changing Distillate Sales Price</a:t>
            </a:r>
          </a:p>
        </p:txBody>
      </p:sp>
    </p:spTree>
    <p:extLst>
      <p:ext uri="{BB962C8B-B14F-4D97-AF65-F5344CB8AC3E}">
        <p14:creationId xmlns:p14="http://schemas.microsoft.com/office/powerpoint/2010/main" val="128948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high temperature storage cost&#10;&#10;Description automatically generated">
            <a:extLst>
              <a:ext uri="{FF2B5EF4-FFF2-40B4-BE49-F238E27FC236}">
                <a16:creationId xmlns:a16="http://schemas.microsoft.com/office/drawing/2014/main" id="{9C7DC8D8-D24A-5A9C-704A-AA687F99E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57" y="1575485"/>
            <a:ext cx="3932225" cy="3500996"/>
          </a:xfrm>
          <a:prstGeom prst="rect">
            <a:avLst/>
          </a:prstGeom>
        </p:spPr>
      </p:pic>
      <p:pic>
        <p:nvPicPr>
          <p:cNvPr id="5" name="Picture 4" descr="A graph of a high temperature storage cost&#10;&#10;Description automatically generated">
            <a:extLst>
              <a:ext uri="{FF2B5EF4-FFF2-40B4-BE49-F238E27FC236}">
                <a16:creationId xmlns:a16="http://schemas.microsoft.com/office/drawing/2014/main" id="{FA3A7A45-7FB5-F315-225D-747D0CB2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095" y="1575485"/>
            <a:ext cx="3932225" cy="3500996"/>
          </a:xfrm>
          <a:prstGeom prst="rect">
            <a:avLst/>
          </a:prstGeom>
        </p:spPr>
      </p:pic>
      <p:pic>
        <p:nvPicPr>
          <p:cNvPr id="7" name="Picture 6" descr="A graph of a storage cost&#10;&#10;Description automatically generated with medium confidence">
            <a:extLst>
              <a:ext uri="{FF2B5EF4-FFF2-40B4-BE49-F238E27FC236}">
                <a16:creationId xmlns:a16="http://schemas.microsoft.com/office/drawing/2014/main" id="{AAEA6CC3-31CF-1920-8EB0-3BDC70AD7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320" y="1575485"/>
            <a:ext cx="3932225" cy="35009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888865-72AE-06DA-E38F-F67C57E95B4D}"/>
              </a:ext>
            </a:extLst>
          </p:cNvPr>
          <p:cNvSpPr txBox="1"/>
          <p:nvPr/>
        </p:nvSpPr>
        <p:spPr>
          <a:xfrm>
            <a:off x="204457" y="194310"/>
            <a:ext cx="56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Changing High-Temperature Storage Cost</a:t>
            </a:r>
          </a:p>
        </p:txBody>
      </p:sp>
    </p:spTree>
    <p:extLst>
      <p:ext uri="{BB962C8B-B14F-4D97-AF65-F5344CB8AC3E}">
        <p14:creationId xmlns:p14="http://schemas.microsoft.com/office/powerpoint/2010/main" val="97942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temperature storage size&#10;&#10;Description automatically generated">
            <a:extLst>
              <a:ext uri="{FF2B5EF4-FFF2-40B4-BE49-F238E27FC236}">
                <a16:creationId xmlns:a16="http://schemas.microsoft.com/office/drawing/2014/main" id="{D9620434-38F9-4D0F-5550-301EDEE53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383" y="16476"/>
            <a:ext cx="4149812" cy="4149812"/>
          </a:xfrm>
          <a:prstGeom prst="rect">
            <a:avLst/>
          </a:prstGeom>
        </p:spPr>
      </p:pic>
      <p:pic>
        <p:nvPicPr>
          <p:cNvPr id="5" name="Picture 4" descr="A chart of different colors&#10;&#10;Description automatically generated">
            <a:extLst>
              <a:ext uri="{FF2B5EF4-FFF2-40B4-BE49-F238E27FC236}">
                <a16:creationId xmlns:a16="http://schemas.microsoft.com/office/drawing/2014/main" id="{73F9611E-5B2D-F46C-DFE4-5269F538D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395" y="92676"/>
            <a:ext cx="4149812" cy="4149812"/>
          </a:xfrm>
          <a:prstGeom prst="rect">
            <a:avLst/>
          </a:prstGeom>
        </p:spPr>
      </p:pic>
      <p:pic>
        <p:nvPicPr>
          <p:cNvPr id="7" name="Picture 6" descr="A graph of a temperature storage chart&#10;&#10;Description automatically generated with medium confidence">
            <a:extLst>
              <a:ext uri="{FF2B5EF4-FFF2-40B4-BE49-F238E27FC236}">
                <a16:creationId xmlns:a16="http://schemas.microsoft.com/office/drawing/2014/main" id="{0A631FA5-E648-F545-7313-F4AED4AD4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3" y="16476"/>
            <a:ext cx="4149813" cy="41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15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B990164F-37D4-AB8E-F6A8-482F5FBF2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20" y="0"/>
            <a:ext cx="2496432" cy="2282982"/>
          </a:xfrm>
          <a:prstGeom prst="rect">
            <a:avLst/>
          </a:prstGeom>
        </p:spPr>
      </p:pic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3957BC3F-F077-C00D-3DA4-7F0567B9C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248" y="0"/>
            <a:ext cx="2381503" cy="2177879"/>
          </a:xfrm>
          <a:prstGeom prst="rect">
            <a:avLst/>
          </a:prstGeom>
        </p:spPr>
      </p:pic>
      <p:pic>
        <p:nvPicPr>
          <p:cNvPr id="7" name="Picture 6" descr="A graph of a graph showing a number of different types of storage&#10;&#10;Description automatically generated with medium confidence">
            <a:extLst>
              <a:ext uri="{FF2B5EF4-FFF2-40B4-BE49-F238E27FC236}">
                <a16:creationId xmlns:a16="http://schemas.microsoft.com/office/drawing/2014/main" id="{F800388E-5CB9-16E7-356B-6373581D3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846" y="0"/>
            <a:ext cx="2496432" cy="2282982"/>
          </a:xfrm>
          <a:prstGeom prst="rect">
            <a:avLst/>
          </a:prstGeom>
        </p:spPr>
      </p:pic>
      <p:pic>
        <p:nvPicPr>
          <p:cNvPr id="9" name="Picture 8" descr="A graph of 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07EC7058-FA39-1AE1-1DC0-FEBD306F6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520" y="2370083"/>
            <a:ext cx="2519633" cy="2282982"/>
          </a:xfrm>
          <a:prstGeom prst="rect">
            <a:avLst/>
          </a:prstGeom>
        </p:spPr>
      </p:pic>
      <p:pic>
        <p:nvPicPr>
          <p:cNvPr id="11" name="Picture 10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0BE9E6BD-7071-C26B-EB70-B7CEBB215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1186" y="2370083"/>
            <a:ext cx="2519633" cy="2282982"/>
          </a:xfrm>
          <a:prstGeom prst="rect">
            <a:avLst/>
          </a:prstGeom>
        </p:spPr>
      </p:pic>
      <p:pic>
        <p:nvPicPr>
          <p:cNvPr id="13" name="Picture 1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2B61B242-E78F-2A4A-FDD9-F58DB2105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5847" y="2370083"/>
            <a:ext cx="2519633" cy="2282982"/>
          </a:xfrm>
          <a:prstGeom prst="rect">
            <a:avLst/>
          </a:prstGeom>
        </p:spPr>
      </p:pic>
      <p:pic>
        <p:nvPicPr>
          <p:cNvPr id="15" name="Picture 14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EEC68221-D7A9-7A14-4289-2128B7069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518" y="4653065"/>
            <a:ext cx="2403635" cy="2177879"/>
          </a:xfrm>
          <a:prstGeom prst="rect">
            <a:avLst/>
          </a:prstGeom>
        </p:spPr>
      </p:pic>
      <p:pic>
        <p:nvPicPr>
          <p:cNvPr id="17" name="Picture 1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7FD6BA95-DB98-A07E-7700-F2D9C37D7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1186" y="4575018"/>
            <a:ext cx="2519633" cy="2282982"/>
          </a:xfrm>
          <a:prstGeom prst="rect">
            <a:avLst/>
          </a:prstGeom>
        </p:spPr>
      </p:pic>
      <p:pic>
        <p:nvPicPr>
          <p:cNvPr id="19" name="Picture 18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74E70215-C71D-8675-D883-3863454640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5847" y="4653065"/>
            <a:ext cx="2519633" cy="228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61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different colors&#10;&#10;Description automatically generated">
            <a:extLst>
              <a:ext uri="{FF2B5EF4-FFF2-40B4-BE49-F238E27FC236}">
                <a16:creationId xmlns:a16="http://schemas.microsoft.com/office/drawing/2014/main" id="{C15944AD-955F-FD72-6BA8-7EDDDA81C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201" y="-2"/>
            <a:ext cx="4226011" cy="4226011"/>
          </a:xfrm>
          <a:prstGeom prst="rect">
            <a:avLst/>
          </a:prstGeom>
        </p:spPr>
      </p:pic>
      <p:pic>
        <p:nvPicPr>
          <p:cNvPr id="5" name="Picture 4" descr="A graph of a number of colors&#10;&#10;Description automatically generated with medium confidence">
            <a:extLst>
              <a:ext uri="{FF2B5EF4-FFF2-40B4-BE49-F238E27FC236}">
                <a16:creationId xmlns:a16="http://schemas.microsoft.com/office/drawing/2014/main" id="{806CD033-24BE-419C-8850-4BA1D51CC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401" y="-1"/>
            <a:ext cx="4265599" cy="4226011"/>
          </a:xfrm>
          <a:prstGeom prst="rect">
            <a:avLst/>
          </a:prstGeom>
        </p:spPr>
      </p:pic>
      <p:pic>
        <p:nvPicPr>
          <p:cNvPr id="7" name="Picture 6" descr="A chart of a temperature storage size&#10;&#10;Description automatically generated with medium confidence">
            <a:extLst>
              <a:ext uri="{FF2B5EF4-FFF2-40B4-BE49-F238E27FC236}">
                <a16:creationId xmlns:a16="http://schemas.microsoft.com/office/drawing/2014/main" id="{56C24FD4-E955-E53A-2F7F-0F498C10F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226011" cy="422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48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the price of a power plant&#10;&#10;Description automatically generated with medium confidence">
            <a:extLst>
              <a:ext uri="{FF2B5EF4-FFF2-40B4-BE49-F238E27FC236}">
                <a16:creationId xmlns:a16="http://schemas.microsoft.com/office/drawing/2014/main" id="{9B44D2B2-0EB6-0AF1-C2E1-88B2C5536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04" y="0"/>
            <a:ext cx="2191086" cy="2007476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BFEB533-6951-2F94-2B0B-BA07E3BA7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457" y="0"/>
            <a:ext cx="2191086" cy="2007476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1DA2A2D-84F9-B210-0340-89FDD3E7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258" y="0"/>
            <a:ext cx="2191086" cy="2007476"/>
          </a:xfrm>
          <a:prstGeom prst="rect">
            <a:avLst/>
          </a:prstGeom>
        </p:spPr>
      </p:pic>
      <p:pic>
        <p:nvPicPr>
          <p:cNvPr id="9" name="Picture 8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56DB9C3F-8A2B-9CBD-80F0-163FDF215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04" y="2154621"/>
            <a:ext cx="2191087" cy="1985294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86FC363-B7A4-4298-0389-98909D6D6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8216" y="2163970"/>
            <a:ext cx="2215568" cy="2007476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F13CA64-4837-06F9-81B8-2C51E19D6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258" y="2183830"/>
            <a:ext cx="2215568" cy="2007476"/>
          </a:xfrm>
          <a:prstGeom prst="rect">
            <a:avLst/>
          </a:prstGeom>
        </p:spPr>
      </p:pic>
      <p:pic>
        <p:nvPicPr>
          <p:cNvPr id="15" name="Picture 14" descr="A graph of a graph showing the price of a power plant&#10;&#10;Description automatically generated with medium confidence">
            <a:extLst>
              <a:ext uri="{FF2B5EF4-FFF2-40B4-BE49-F238E27FC236}">
                <a16:creationId xmlns:a16="http://schemas.microsoft.com/office/drawing/2014/main" id="{47D227A4-7D7A-5896-AF8E-D36E787A5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04" y="4489080"/>
            <a:ext cx="2191086" cy="1985294"/>
          </a:xfrm>
          <a:prstGeom prst="rect">
            <a:avLst/>
          </a:prstGeom>
        </p:spPr>
      </p:pic>
      <p:pic>
        <p:nvPicPr>
          <p:cNvPr id="19" name="Picture 1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932978D-D9EE-B79D-3128-94C2CAA95A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2258" y="4544317"/>
            <a:ext cx="2215568" cy="2007476"/>
          </a:xfrm>
          <a:prstGeom prst="rect">
            <a:avLst/>
          </a:prstGeom>
        </p:spPr>
      </p:pic>
      <p:pic>
        <p:nvPicPr>
          <p:cNvPr id="21" name="Picture 2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0606EA8-F4B1-CEFE-FD65-4E867F53AC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8216" y="4566499"/>
            <a:ext cx="2191087" cy="198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3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a temperature storage size&#10;&#10;Description automatically generated">
            <a:extLst>
              <a:ext uri="{FF2B5EF4-FFF2-40B4-BE49-F238E27FC236}">
                <a16:creationId xmlns:a16="http://schemas.microsoft.com/office/drawing/2014/main" id="{A31221BC-F81C-2067-BB0E-C0B001003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531" y="-1"/>
            <a:ext cx="4188941" cy="4188941"/>
          </a:xfrm>
          <a:prstGeom prst="rect">
            <a:avLst/>
          </a:prstGeom>
        </p:spPr>
      </p:pic>
      <p:pic>
        <p:nvPicPr>
          <p:cNvPr id="5" name="Picture 4" descr="A chart of different colors&#10;&#10;Description automatically generated">
            <a:extLst>
              <a:ext uri="{FF2B5EF4-FFF2-40B4-BE49-F238E27FC236}">
                <a16:creationId xmlns:a16="http://schemas.microsoft.com/office/drawing/2014/main" id="{17BC4EDD-4F55-6ED8-7FE9-0AE5BABD3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1" y="0"/>
            <a:ext cx="4188941" cy="4188941"/>
          </a:xfrm>
          <a:prstGeom prst="rect">
            <a:avLst/>
          </a:prstGeom>
        </p:spPr>
      </p:pic>
      <p:pic>
        <p:nvPicPr>
          <p:cNvPr id="7" name="Picture 6" descr="A graph of a temperature storage size&#10;&#10;Description automatically generated">
            <a:extLst>
              <a:ext uri="{FF2B5EF4-FFF2-40B4-BE49-F238E27FC236}">
                <a16:creationId xmlns:a16="http://schemas.microsoft.com/office/drawing/2014/main" id="{F06DA2B8-FF1F-93B2-CC1D-55588567A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188941" cy="418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20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F90783A8-5B76-F6DC-9AF0-80188CAA8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28" y="0"/>
            <a:ext cx="2367863" cy="2169439"/>
          </a:xfrm>
          <a:prstGeom prst="rect">
            <a:avLst/>
          </a:prstGeom>
        </p:spPr>
      </p:pic>
      <p:pic>
        <p:nvPicPr>
          <p:cNvPr id="5" name="Picture 4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034FDD0C-DC03-9A0F-3B8A-56C9EED2B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288" y="0"/>
            <a:ext cx="2367863" cy="2169439"/>
          </a:xfrm>
          <a:prstGeom prst="rect">
            <a:avLst/>
          </a:prstGeom>
        </p:spPr>
      </p:pic>
      <p:pic>
        <p:nvPicPr>
          <p:cNvPr id="7" name="Picture 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C103AC8F-700D-03CE-9DD4-F735E90BC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028" y="0"/>
            <a:ext cx="2367863" cy="2169439"/>
          </a:xfrm>
          <a:prstGeom prst="rect">
            <a:avLst/>
          </a:prstGeom>
        </p:spPr>
      </p:pic>
      <p:pic>
        <p:nvPicPr>
          <p:cNvPr id="9" name="Picture 8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FC658BF6-5D34-71D1-F0F6-90755ECBD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27" y="2246499"/>
            <a:ext cx="2367864" cy="2145468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96AE18E-522D-6CE1-E7AA-6E557C8B3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5287" y="2157453"/>
            <a:ext cx="2394320" cy="2169439"/>
          </a:xfrm>
          <a:prstGeom prst="rect">
            <a:avLst/>
          </a:prstGeom>
        </p:spPr>
      </p:pic>
      <p:pic>
        <p:nvPicPr>
          <p:cNvPr id="13" name="Picture 1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EA1ED6D3-0890-A7C3-DCF5-9ABC1C7E8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4028" y="2181424"/>
            <a:ext cx="2367864" cy="2145468"/>
          </a:xfrm>
          <a:prstGeom prst="rect">
            <a:avLst/>
          </a:prstGeom>
        </p:spPr>
      </p:pic>
      <p:pic>
        <p:nvPicPr>
          <p:cNvPr id="15" name="Picture 14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E2DD4C78-0230-D3CD-AC53-4991995D2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327" y="4555524"/>
            <a:ext cx="2367864" cy="2145468"/>
          </a:xfrm>
          <a:prstGeom prst="rect">
            <a:avLst/>
          </a:prstGeom>
        </p:spPr>
      </p:pic>
      <p:pic>
        <p:nvPicPr>
          <p:cNvPr id="17" name="Picture 1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D4BE5FE-F997-6BDE-52FA-84421C182C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5287" y="4531553"/>
            <a:ext cx="2394320" cy="2169439"/>
          </a:xfrm>
          <a:prstGeom prst="rect">
            <a:avLst/>
          </a:prstGeom>
        </p:spPr>
      </p:pic>
      <p:pic>
        <p:nvPicPr>
          <p:cNvPr id="19" name="Picture 18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018E9DD0-4884-1AB3-A3BD-450D07CC56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0799" y="4555524"/>
            <a:ext cx="2394320" cy="216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47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12</Words>
  <Application>Microsoft Macintosh PowerPoint</Application>
  <PresentationFormat>Widescreen</PresentationFormat>
  <Paragraphs>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KEITH</dc:creator>
  <cp:lastModifiedBy>ELIZABETH KEITH</cp:lastModifiedBy>
  <cp:revision>1</cp:revision>
  <dcterms:created xsi:type="dcterms:W3CDTF">2024-02-15T15:38:13Z</dcterms:created>
  <dcterms:modified xsi:type="dcterms:W3CDTF">2024-02-15T17:02:09Z</dcterms:modified>
</cp:coreProperties>
</file>